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18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2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53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9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61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54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1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30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82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9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02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34540-F1D5-4C4B-BCB3-557F6778DED4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0340F-E5B6-4002-9E8E-2944286B8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59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UNIVERSITY OF LUSAKA</a:t>
            </a:r>
            <a:br>
              <a:rPr lang="en-US" b="1" dirty="0" smtClean="0"/>
            </a:br>
            <a:r>
              <a:rPr lang="en-US" b="1" dirty="0" smtClean="0"/>
              <a:t>SCHOOL OF LAW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/>
              <a:t>L340 – IP LAW</a:t>
            </a:r>
          </a:p>
          <a:p>
            <a:r>
              <a:rPr lang="en-US" b="1" dirty="0" smtClean="0"/>
              <a:t>UNIT 10 – RIGHTS IN PERFORMANCES</a:t>
            </a:r>
          </a:p>
          <a:p>
            <a:r>
              <a:rPr lang="en-US" b="1" dirty="0" smtClean="0"/>
              <a:t>George </a:t>
            </a:r>
            <a:r>
              <a:rPr lang="en-US" b="1" dirty="0" err="1" smtClean="0"/>
              <a:t>Mpundu</a:t>
            </a:r>
            <a:r>
              <a:rPr lang="en-US" b="1" dirty="0" smtClean="0"/>
              <a:t> </a:t>
            </a:r>
            <a:r>
              <a:rPr lang="en-US" b="1" dirty="0" err="1" smtClean="0"/>
              <a:t>Kanja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47642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Structure of Presentation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Introduction</a:t>
            </a:r>
          </a:p>
          <a:p>
            <a:r>
              <a:rPr lang="en-US" b="1" dirty="0" smtClean="0"/>
              <a:t>Subsistence of Rights in Performance</a:t>
            </a:r>
          </a:p>
          <a:p>
            <a:r>
              <a:rPr lang="en-US" b="1" dirty="0" smtClean="0"/>
              <a:t>Qualification Requirement </a:t>
            </a:r>
          </a:p>
          <a:p>
            <a:r>
              <a:rPr lang="en-US" b="1" dirty="0" smtClean="0"/>
              <a:t>Nature of Performer’s Rights</a:t>
            </a:r>
          </a:p>
          <a:p>
            <a:r>
              <a:rPr lang="en-US" b="1" dirty="0" smtClean="0"/>
              <a:t>Rights Granted to Performers </a:t>
            </a:r>
          </a:p>
          <a:p>
            <a:r>
              <a:rPr lang="en-US" b="1" dirty="0" smtClean="0"/>
              <a:t>Infringement </a:t>
            </a:r>
          </a:p>
          <a:p>
            <a:r>
              <a:rPr lang="en-US" b="1" dirty="0" smtClean="0"/>
              <a:t>Offences </a:t>
            </a:r>
          </a:p>
          <a:p>
            <a:r>
              <a:rPr lang="en-US" b="1" dirty="0" err="1" smtClean="0"/>
              <a:t>Defences</a:t>
            </a:r>
            <a:r>
              <a:rPr lang="en-US" b="1" dirty="0" smtClean="0"/>
              <a:t> against Infringement 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431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UNIVERSITY OF LUSAKA SCHOOL OF LAW</vt:lpstr>
      <vt:lpstr>Structure of Presentation </vt:lpstr>
    </vt:vector>
  </TitlesOfParts>
  <Company>P&amp;G Advocates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OF LUSAKA SCHOOL OF LAW</dc:title>
  <dc:creator>h</dc:creator>
  <cp:lastModifiedBy>h</cp:lastModifiedBy>
  <cp:revision>1</cp:revision>
  <dcterms:created xsi:type="dcterms:W3CDTF">2014-03-04T20:11:43Z</dcterms:created>
  <dcterms:modified xsi:type="dcterms:W3CDTF">2014-03-04T20:18:53Z</dcterms:modified>
</cp:coreProperties>
</file>